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52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A1C29-B823-4AAA-8CA0-5B88F9A2D637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39807-9A2F-4AE2-9AD8-78D28E68DD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A1C29-B823-4AAA-8CA0-5B88F9A2D637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39807-9A2F-4AE2-9AD8-78D28E68DD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A1C29-B823-4AAA-8CA0-5B88F9A2D637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39807-9A2F-4AE2-9AD8-78D28E68DD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A1C29-B823-4AAA-8CA0-5B88F9A2D637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39807-9A2F-4AE2-9AD8-78D28E68DD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A1C29-B823-4AAA-8CA0-5B88F9A2D637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39807-9A2F-4AE2-9AD8-78D28E68DD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A1C29-B823-4AAA-8CA0-5B88F9A2D637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39807-9A2F-4AE2-9AD8-78D28E68DD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A1C29-B823-4AAA-8CA0-5B88F9A2D637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39807-9A2F-4AE2-9AD8-78D28E68DD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A1C29-B823-4AAA-8CA0-5B88F9A2D637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39807-9A2F-4AE2-9AD8-78D28E68DD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A1C29-B823-4AAA-8CA0-5B88F9A2D637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39807-9A2F-4AE2-9AD8-78D28E68DD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A1C29-B823-4AAA-8CA0-5B88F9A2D637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39807-9A2F-4AE2-9AD8-78D28E68DD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A1C29-B823-4AAA-8CA0-5B88F9A2D637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39807-9A2F-4AE2-9AD8-78D28E68DD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A1C29-B823-4AAA-8CA0-5B88F9A2D637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39807-9A2F-4AE2-9AD8-78D28E68DD5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kosm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4780" y="3861048"/>
            <a:ext cx="2733480" cy="2169643"/>
          </a:xfrm>
          <a:prstGeom prst="rect">
            <a:avLst/>
          </a:prstGeom>
        </p:spPr>
      </p:pic>
      <p:pic>
        <p:nvPicPr>
          <p:cNvPr id="6" name="Рисунок 5" descr="kosm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07344" y="3861048"/>
            <a:ext cx="3168352" cy="2177111"/>
          </a:xfrm>
          <a:prstGeom prst="rect">
            <a:avLst/>
          </a:prstGeom>
        </p:spPr>
      </p:pic>
      <p:pic>
        <p:nvPicPr>
          <p:cNvPr id="8" name="Рисунок 7" descr="kosm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27784" y="3861048"/>
            <a:ext cx="3727473" cy="21769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литк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196752" y="3615434"/>
            <a:ext cx="11340752" cy="32425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Улитк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196752" y="3615434"/>
            <a:ext cx="11340752" cy="32425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Molodos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3068960"/>
            <a:ext cx="5040560" cy="1459778"/>
          </a:xfrm>
          <a:prstGeom prst="rect">
            <a:avLst/>
          </a:prstGeom>
        </p:spPr>
      </p:pic>
      <p:pic>
        <p:nvPicPr>
          <p:cNvPr id="3" name="Рисунок 2" descr="ctrelkаEU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5373216"/>
            <a:ext cx="1944216" cy="591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2">
      <a:majorFont>
        <a:latin typeface="Myriad Pro Cond"/>
        <a:ea typeface=""/>
        <a:cs typeface=""/>
      </a:majorFont>
      <a:minorFont>
        <a:latin typeface="Myriad Pro Light C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949</TotalTime>
  <Words>0</Words>
  <Application>Microsoft Office PowerPoint</Application>
  <PresentationFormat>Diavetítés a képernyőre (4:3 oldalarány)</PresentationFormat>
  <Paragraphs>0</Paragraphs>
  <Slides>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3" baseType="lpstr">
      <vt:lpstr>Arial</vt:lpstr>
      <vt:lpstr>Myriad Pro Cond</vt:lpstr>
      <vt:lpstr>Myriad Pro Light Cond</vt:lpstr>
      <vt:lpstr>Тема Office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погоне за красотой побеждают… неторопливые моллюски! Серия Snail Secret от TianDe</dc:title>
  <dc:creator>Design8</dc:creator>
  <cp:lastModifiedBy>Marianna Fórizs</cp:lastModifiedBy>
  <cp:revision>77</cp:revision>
  <dcterms:created xsi:type="dcterms:W3CDTF">2014-07-29T04:40:59Z</dcterms:created>
  <dcterms:modified xsi:type="dcterms:W3CDTF">2020-04-13T12:57:17Z</dcterms:modified>
</cp:coreProperties>
</file>